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  <p:embeddedFont>
      <p:font typeface="Old Standard TT"/>
      <p:regular r:id="rId22"/>
      <p:bold r:id="rId23"/>
      <p: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22" Type="http://schemas.openxmlformats.org/officeDocument/2006/relationships/font" Target="fonts/OldStandardTT-regular.fntdata"/><Relationship Id="rId21" Type="http://schemas.openxmlformats.org/officeDocument/2006/relationships/font" Target="fonts/MavenPro-bold.fntdata"/><Relationship Id="rId24" Type="http://schemas.openxmlformats.org/officeDocument/2006/relationships/font" Target="fonts/OldStandardTT-italic.fntdata"/><Relationship Id="rId23" Type="http://schemas.openxmlformats.org/officeDocument/2006/relationships/font" Target="fonts/OldStandardT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19" Type="http://schemas.openxmlformats.org/officeDocument/2006/relationships/font" Target="fonts/Nunito-boldItalic.fntdata"/><Relationship Id="rId18" Type="http://schemas.openxmlformats.org/officeDocument/2006/relationships/font" Target="fonts/Nunito-italic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d0a132ca6_0_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ed0a132ca6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d0a132ca6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ed0a132ca6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d0a132ca6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d0a132ca6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d0a132ca6_0_1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d0a132ca6_0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d0a132ca6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ed0a132ca6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d0a132ca6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ed0a132ca6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d0a132ca6_0_1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d0a132ca6_0_1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b29365cd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cb29365cd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cb29365cd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cb29365cd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891353" y="15152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Old Standard TT"/>
                <a:ea typeface="Old Standard TT"/>
                <a:cs typeface="Old Standard TT"/>
                <a:sym typeface="Old Standard TT"/>
              </a:rPr>
              <a:t>EQUIPE 3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2702100" y="2685600"/>
            <a:ext cx="37398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SPRINT 1</a:t>
            </a:r>
            <a:endParaRPr sz="19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02100" cy="129700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 txBox="1"/>
          <p:nvPr/>
        </p:nvSpPr>
        <p:spPr>
          <a:xfrm>
            <a:off x="4439700" y="3592050"/>
            <a:ext cx="4704300" cy="12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Orientadores: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P2. </a:t>
            </a: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Antonio Egydio São Thiago Graça  </a:t>
            </a:r>
            <a:endParaRPr i="1"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M2. Jean Carlos Lourenço Costa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"/>
          <p:cNvSpPr txBox="1"/>
          <p:nvPr>
            <p:ph type="title"/>
          </p:nvPr>
        </p:nvSpPr>
        <p:spPr>
          <a:xfrm>
            <a:off x="1097700" y="689100"/>
            <a:ext cx="42813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Agradecimentos Finais</a:t>
            </a:r>
            <a:endParaRPr/>
          </a:p>
        </p:txBody>
      </p:sp>
      <p:sp>
        <p:nvSpPr>
          <p:cNvPr id="345" name="Google Shape;345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17780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instituição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Fatec São José dos Campos - Prof. Jessen Vidal</a:t>
            </a: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pelo fornecimento da plataformas de ensino online, além da rede de apoio de toda equipe gestora. Agradecemos aos professores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Antonio Egydio São Thiago Graça  e Jean Carlos Lourenço Costa pela orientação, paciência e tempo dedicado. </a:t>
            </a:r>
            <a:endParaRPr i="1" sz="1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1303800" y="692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Integrantes</a:t>
            </a:r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00" y="1679327"/>
            <a:ext cx="2022101" cy="269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500" y="1677587"/>
            <a:ext cx="2022100" cy="2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 rotWithShape="1">
          <a:blip r:embed="rId5">
            <a:alphaModFix/>
          </a:blip>
          <a:srcRect b="0" l="12080" r="5404" t="0"/>
          <a:stretch/>
        </p:blipFill>
        <p:spPr>
          <a:xfrm>
            <a:off x="4540300" y="1677575"/>
            <a:ext cx="2224739" cy="26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10025" y="4438850"/>
            <a:ext cx="202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Jeniffer Cristina Freitas Pereira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2352475" y="4438850"/>
            <a:ext cx="20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Davi Elias Silvestre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516500" y="4423175"/>
            <a:ext cx="222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Mateus Henrique Lima da Silva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7041200" y="4438850"/>
            <a:ext cx="186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Thales Wilson de Lucca Kerber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3" name="Google Shape;29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3000" y="1677575"/>
            <a:ext cx="2055575" cy="269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</a:t>
            </a:r>
            <a:endParaRPr/>
          </a:p>
        </p:txBody>
      </p:sp>
      <p:sp>
        <p:nvSpPr>
          <p:cNvPr id="299" name="Google Shape;299;p15"/>
          <p:cNvSpPr txBox="1"/>
          <p:nvPr>
            <p:ph idx="1" type="body"/>
          </p:nvPr>
        </p:nvSpPr>
        <p:spPr>
          <a:xfrm>
            <a:off x="1542625" y="1441800"/>
            <a:ext cx="63333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Desenvolver uma plataforma de armazenamentos de todos os APIs entregues pelos cursos de nível superior da instituição de ensino FATEC São José dos Campos - Prof. Jessen Vidal.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/>
          <p:nvPr>
            <p:ph type="title"/>
          </p:nvPr>
        </p:nvSpPr>
        <p:spPr>
          <a:xfrm>
            <a:off x="1111475" y="5636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Backlog do Produto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875" y="1114400"/>
            <a:ext cx="7010049" cy="40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Sprint 1</a:t>
            </a:r>
            <a:endParaRPr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100" y="1597875"/>
            <a:ext cx="5974000" cy="25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Gráfico de Burndown</a:t>
            </a:r>
            <a:endParaRPr/>
          </a:p>
        </p:txBody>
      </p:sp>
      <p:pic>
        <p:nvPicPr>
          <p:cNvPr id="317" name="Google Shape;3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488" y="1256300"/>
            <a:ext cx="6387024" cy="35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 Utilizadas</a:t>
            </a:r>
            <a:endParaRPr/>
          </a:p>
        </p:txBody>
      </p:sp>
      <p:pic>
        <p:nvPicPr>
          <p:cNvPr id="323" name="Google Shape;3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5691"/>
            <a:ext cx="4419600" cy="2440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0750" y="1302823"/>
            <a:ext cx="4419600" cy="184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9600" y="3148000"/>
            <a:ext cx="2834302" cy="199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Gif</a:t>
            </a:r>
            <a:endParaRPr/>
          </a:p>
        </p:txBody>
      </p:sp>
      <p:sp>
        <p:nvSpPr>
          <p:cNvPr id="331" name="Google Shape;331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0"/>
          <p:cNvSpPr/>
          <p:nvPr/>
        </p:nvSpPr>
        <p:spPr>
          <a:xfrm>
            <a:off x="0" y="85725"/>
            <a:ext cx="9144000" cy="49720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1"/>
          <p:cNvSpPr/>
          <p:nvPr/>
        </p:nvSpPr>
        <p:spPr>
          <a:xfrm>
            <a:off x="0" y="85725"/>
            <a:ext cx="9144000" cy="49720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